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4AE8B-C2C6-1D43-A72C-B87C29FF88B6}" type="datetimeFigureOut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70764-E5EE-AD49-9449-323E69D643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0"/>
            <a:ext cx="96012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28 Days Later"/>
                <a:cs typeface="28 Days Later"/>
              </a:rPr>
              <a:t>FRANKENSTEIN </a:t>
            </a:r>
            <a:endParaRPr lang="en-US" sz="6000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28 Days Later"/>
                <a:cs typeface="28 Days Later"/>
              </a:rPr>
              <a:t>Author: Mary Shelly</a:t>
            </a:r>
            <a:endParaRPr lang="en-US" sz="4400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3.) All children are innately good.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4.) Every child needs “mothering” in order to become “human.”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5.) All parents love their children unconditionally, no matter how they look or act.</a:t>
            </a: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6.) Children who are “deformed” physically or mentally should be isolated from society.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28 Days Later"/>
                <a:cs typeface="28 Days Later"/>
              </a:rPr>
              <a:t>IN YOUR NOTEBOOKS</a:t>
            </a:r>
            <a:endParaRPr lang="en-US" sz="7200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28 Days Later"/>
                <a:cs typeface="28 Days Later"/>
              </a:rPr>
              <a:t>WHO OR WHAT IS FRANKENSTEIN?</a:t>
            </a:r>
            <a:endParaRPr lang="en-US" sz="4400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Mary Shelly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19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1797-1851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English Novelist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Author of</a:t>
            </a:r>
            <a:r>
              <a:rPr lang="en-US" sz="4000" i="1" dirty="0" smtClean="0">
                <a:solidFill>
                  <a:srgbClr val="FF0000"/>
                </a:solidFill>
              </a:rPr>
              <a:t> Frankenstein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635" y="1600200"/>
            <a:ext cx="3555365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solidFill>
                  <a:srgbClr val="FF0000"/>
                </a:solidFill>
                <a:latin typeface="28 Days Later"/>
                <a:cs typeface="28 Days Later"/>
              </a:rPr>
              <a:t>Frankenstein</a:t>
            </a:r>
            <a:endParaRPr lang="en-US" sz="7200" i="1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u="sng" dirty="0" smtClean="0">
                <a:solidFill>
                  <a:srgbClr val="FF0000"/>
                </a:solidFill>
              </a:rPr>
              <a:t>Gothic fiction/horror: </a:t>
            </a:r>
            <a:r>
              <a:rPr lang="en-US" dirty="0" smtClean="0">
                <a:solidFill>
                  <a:srgbClr val="FF0000"/>
                </a:solidFill>
              </a:rPr>
              <a:t>combines Horror and Romanticism.</a:t>
            </a:r>
          </a:p>
          <a:p>
            <a:pPr algn="ctr">
              <a:buNone/>
            </a:pPr>
            <a:r>
              <a:rPr lang="en-US" sz="4000" u="sng" dirty="0" smtClean="0">
                <a:solidFill>
                  <a:srgbClr val="FF0000"/>
                </a:solidFill>
              </a:rPr>
              <a:t>Romanticism: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Imagination is greater than reason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emotion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freedom from rules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importance of the individual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Love and devotion to 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28 Days Later"/>
                <a:cs typeface="28 Days Later"/>
              </a:rPr>
              <a:t>INTERESTING FACTS</a:t>
            </a:r>
            <a:endParaRPr lang="en-US" sz="6000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One of the first science fiction (Sci-fi) books</a:t>
            </a:r>
          </a:p>
          <a:p>
            <a:pPr algn="ctr"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Inspired by electrical experiments done on animals at the time called </a:t>
            </a:r>
            <a:r>
              <a:rPr lang="en-US" sz="3600" dirty="0" smtClean="0">
                <a:solidFill>
                  <a:srgbClr val="FF0000"/>
                </a:solidFill>
                <a:latin typeface="28 Days Later"/>
                <a:cs typeface="28 Days Later"/>
              </a:rPr>
              <a:t>GALVANISM</a:t>
            </a:r>
            <a:endParaRPr lang="en-US" sz="3600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28 Days Later"/>
                <a:cs typeface="28 Days Later"/>
              </a:rPr>
              <a:t>Galvanism</a:t>
            </a:r>
            <a:endParaRPr lang="en-US" sz="7200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Contraction of muscle simulated by electricity.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5240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28 Days Later"/>
                <a:cs typeface="28 Days Later"/>
              </a:rPr>
              <a:t>Fishbowl!</a:t>
            </a:r>
            <a:endParaRPr lang="en-US" sz="8000" dirty="0">
              <a:solidFill>
                <a:srgbClr val="FF0000"/>
              </a:solidFill>
              <a:latin typeface="28 Days Later"/>
              <a:cs typeface="28 Days La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solidFill>
                  <a:srgbClr val="FF0000"/>
                </a:solidFill>
              </a:rPr>
              <a:t>INSTRUCTIONS: </a:t>
            </a:r>
            <a:r>
              <a:rPr lang="en-US" sz="4000" dirty="0" smtClean="0">
                <a:solidFill>
                  <a:srgbClr val="FF0000"/>
                </a:solidFill>
              </a:rPr>
              <a:t>Move the desks in a large circle around the classroom, and put 4 desks in the middle of the large circle.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	Take out notebooks and a pen/pencil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>
                <a:solidFill>
                  <a:srgbClr val="FF0000"/>
                </a:solidFill>
              </a:rPr>
              <a:t>1</a:t>
            </a:r>
            <a:r>
              <a:rPr lang="en-US" sz="4400" dirty="0" smtClean="0">
                <a:solidFill>
                  <a:srgbClr val="FF0000"/>
                </a:solidFill>
              </a:rPr>
              <a:t>.) It </a:t>
            </a:r>
            <a:r>
              <a:rPr lang="en-US" sz="4400" dirty="0">
                <a:solidFill>
                  <a:srgbClr val="FF0000"/>
                </a:solidFill>
              </a:rPr>
              <a:t>is a parent’s job, more than society’s, to nurture his/her child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599" y="0"/>
            <a:ext cx="9372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2.) With the advent of genetic engineering and “designer” babies, parents now have less important roles in the birth process.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236</Words>
  <Application>Microsoft Macintosh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FRANKENSTEIN </vt:lpstr>
      <vt:lpstr>IN YOUR NOTEBOOKS</vt:lpstr>
      <vt:lpstr>Mary Shelly</vt:lpstr>
      <vt:lpstr>Frankenstein</vt:lpstr>
      <vt:lpstr>INTERESTING FACTS</vt:lpstr>
      <vt:lpstr>Galvanism</vt:lpstr>
      <vt:lpstr>Fishbowl!</vt:lpstr>
      <vt:lpstr>Slide 8</vt:lpstr>
      <vt:lpstr>Slide 9</vt:lpstr>
      <vt:lpstr>Slide 10</vt:lpstr>
      <vt:lpstr>Slide 11</vt:lpstr>
      <vt:lpstr>Slide 12</vt:lpstr>
      <vt:lpstr>Slide 13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FRANKENSTEIN </dc:title>
  <dc:creator>Ramina Odicho</dc:creator>
  <cp:lastModifiedBy>Ramina Odicho</cp:lastModifiedBy>
  <cp:revision>1</cp:revision>
  <dcterms:created xsi:type="dcterms:W3CDTF">2014-02-17T15:40:24Z</dcterms:created>
  <dcterms:modified xsi:type="dcterms:W3CDTF">2014-02-17T15:43:00Z</dcterms:modified>
</cp:coreProperties>
</file>