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944FC-3B11-3E44-AAC5-56120061D763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C2C32-4EEC-A44F-85C5-68CE9C5047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Perspective in story telling: </a:t>
            </a:r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4 people </a:t>
            </a:r>
            <a:r>
              <a:rPr lang="en-US" dirty="0"/>
              <a:t>per group:</a:t>
            </a:r>
            <a:r>
              <a:rPr lang="en-US" dirty="0" smtClean="0"/>
              <a:t> Look at the picture and start </a:t>
            </a:r>
            <a:r>
              <a:rPr lang="en-US" dirty="0"/>
              <a:t>writing a</a:t>
            </a:r>
            <a:r>
              <a:rPr lang="en-US" dirty="0" smtClean="0"/>
              <a:t> short story </a:t>
            </a:r>
            <a:r>
              <a:rPr lang="en-US" dirty="0"/>
              <a:t>about </a:t>
            </a:r>
            <a:r>
              <a:rPr lang="en-US" dirty="0" smtClean="0"/>
              <a:t>it from the perspective of one of the people in the picture. Put the number of the person you chose on your paper. What </a:t>
            </a:r>
            <a:r>
              <a:rPr lang="en-US" dirty="0"/>
              <a:t>is happening before/during/and after that </a:t>
            </a:r>
            <a:r>
              <a:rPr lang="en-US" dirty="0" smtClean="0"/>
              <a:t>photo? </a:t>
            </a:r>
          </a:p>
          <a:p>
            <a:pPr algn="ctr">
              <a:buNone/>
            </a:pPr>
            <a:r>
              <a:rPr lang="en-US" dirty="0" smtClean="0"/>
              <a:t>After 5 </a:t>
            </a:r>
            <a:r>
              <a:rPr lang="en-US" dirty="0"/>
              <a:t>minutes,</a:t>
            </a:r>
            <a:r>
              <a:rPr lang="en-US" dirty="0" smtClean="0"/>
              <a:t> rotate your stories in your group, where you will continue each others’ stories.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74638"/>
            <a:ext cx="6964363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438400" y="2008257"/>
            <a:ext cx="444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55406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5073" y="2230902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3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2716143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Perspective in story telling: Class Activity</vt:lpstr>
      <vt:lpstr>Slide 2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 in story telling: Class Activity</dc:title>
  <dc:creator>Ramina Odicho</dc:creator>
  <cp:lastModifiedBy>Ramina Odicho</cp:lastModifiedBy>
  <cp:revision>1</cp:revision>
  <dcterms:created xsi:type="dcterms:W3CDTF">2014-03-31T13:46:22Z</dcterms:created>
  <dcterms:modified xsi:type="dcterms:W3CDTF">2014-03-31T13:47:03Z</dcterms:modified>
</cp:coreProperties>
</file>