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89" d="100"/>
          <a:sy n="89" d="100"/>
        </p:scale>
        <p:origin x="-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3213-C968-9E46-BBCC-A03CE7690571}" type="datetimeFigureOut">
              <a:rPr lang="en-US" smtClean="0"/>
              <a:t>4/9/14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F43D-2232-CE4E-BC7D-B217B67F0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3213-C968-9E46-BBCC-A03CE7690571}" type="datetimeFigureOut">
              <a:rPr lang="en-US" smtClean="0"/>
              <a:t>4/9/14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F43D-2232-CE4E-BC7D-B217B67F0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3213-C968-9E46-BBCC-A03CE7690571}" type="datetimeFigureOut">
              <a:rPr lang="en-US" smtClean="0"/>
              <a:t>4/9/14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F43D-2232-CE4E-BC7D-B217B67F0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3213-C968-9E46-BBCC-A03CE7690571}" type="datetimeFigureOut">
              <a:rPr lang="en-US" smtClean="0"/>
              <a:t>4/9/14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F43D-2232-CE4E-BC7D-B217B67F0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3213-C968-9E46-BBCC-A03CE7690571}" type="datetimeFigureOut">
              <a:rPr lang="en-US" smtClean="0"/>
              <a:t>4/9/14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F43D-2232-CE4E-BC7D-B217B67F0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3213-C968-9E46-BBCC-A03CE7690571}" type="datetimeFigureOut">
              <a:rPr lang="en-US" smtClean="0"/>
              <a:t>4/9/14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F43D-2232-CE4E-BC7D-B217B67F0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3213-C968-9E46-BBCC-A03CE7690571}" type="datetimeFigureOut">
              <a:rPr lang="en-US" smtClean="0"/>
              <a:t>4/9/14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F43D-2232-CE4E-BC7D-B217B67F0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3213-C968-9E46-BBCC-A03CE7690571}" type="datetimeFigureOut">
              <a:rPr lang="en-US" smtClean="0"/>
              <a:t>4/9/14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F43D-2232-CE4E-BC7D-B217B67F0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3213-C968-9E46-BBCC-A03CE7690571}" type="datetimeFigureOut">
              <a:rPr lang="en-US" smtClean="0"/>
              <a:t>4/9/14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F43D-2232-CE4E-BC7D-B217B67F0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3213-C968-9E46-BBCC-A03CE7690571}" type="datetimeFigureOut">
              <a:rPr lang="en-US" smtClean="0"/>
              <a:t>4/9/14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F43D-2232-CE4E-BC7D-B217B67F0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3213-C968-9E46-BBCC-A03CE7690571}" type="datetimeFigureOut">
              <a:rPr lang="en-US" smtClean="0"/>
              <a:t>4/9/14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F43D-2232-CE4E-BC7D-B217B67F0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93213-C968-9E46-BBCC-A03CE7690571}" type="datetimeFigureOut">
              <a:rPr lang="en-US" smtClean="0"/>
              <a:t>4/9/14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F43D-2232-CE4E-BC7D-B217B67F06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FFFFFF"/>
                </a:solidFill>
              </a:rPr>
              <a:t>The Things They Carried </a:t>
            </a:r>
            <a:r>
              <a:rPr lang="en-US" b="1" dirty="0" smtClean="0">
                <a:solidFill>
                  <a:srgbClr val="FFFFFF"/>
                </a:solidFill>
              </a:rPr>
              <a:t>VOCABULARY</a:t>
            </a:r>
            <a:endParaRPr lang="en-US" b="1" i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696200" cy="4525963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Write a war narrative using the </a:t>
            </a:r>
            <a:r>
              <a:rPr lang="en-US" b="1" dirty="0" smtClean="0">
                <a:solidFill>
                  <a:schemeClr val="bg1"/>
                </a:solidFill>
              </a:rPr>
              <a:t>13 vocabulary words </a:t>
            </a:r>
            <a:r>
              <a:rPr lang="en-US" dirty="0" smtClean="0">
                <a:solidFill>
                  <a:schemeClr val="bg1"/>
                </a:solidFill>
              </a:rPr>
              <a:t>on page one of your vocabulary packet. Use your classmates’ names in your narrative. Underline or highlight the vocabulary words in your narrative. Turn in at the end of class.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Things They Carried VOCABULARY</vt:lpstr>
    </vt:vector>
  </TitlesOfParts>
  <Company>University of Illinois at Chicago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Things They Carried VOCABULARY</dc:title>
  <dc:creator>Ramina Odicho</dc:creator>
  <cp:lastModifiedBy>Ramina Odicho</cp:lastModifiedBy>
  <cp:revision>1</cp:revision>
  <dcterms:created xsi:type="dcterms:W3CDTF">2014-04-09T13:08:36Z</dcterms:created>
  <dcterms:modified xsi:type="dcterms:W3CDTF">2014-04-09T13:09:04Z</dcterms:modified>
</cp:coreProperties>
</file>