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82" r:id="rId3"/>
    <p:sldId id="257" r:id="rId4"/>
    <p:sldId id="278" r:id="rId5"/>
    <p:sldId id="258" r:id="rId6"/>
    <p:sldId id="277" r:id="rId7"/>
    <p:sldId id="259" r:id="rId8"/>
    <p:sldId id="276" r:id="rId9"/>
    <p:sldId id="260" r:id="rId10"/>
    <p:sldId id="275" r:id="rId11"/>
    <p:sldId id="261" r:id="rId12"/>
    <p:sldId id="274" r:id="rId13"/>
    <p:sldId id="262" r:id="rId14"/>
    <p:sldId id="273" r:id="rId15"/>
    <p:sldId id="263" r:id="rId16"/>
    <p:sldId id="272" r:id="rId17"/>
    <p:sldId id="268" r:id="rId18"/>
    <p:sldId id="271" r:id="rId19"/>
    <p:sldId id="269" r:id="rId20"/>
    <p:sldId id="270" r:id="rId21"/>
    <p:sldId id="279" r:id="rId22"/>
    <p:sldId id="265" r:id="rId23"/>
    <p:sldId id="280" r:id="rId24"/>
    <p:sldId id="267" r:id="rId25"/>
    <p:sldId id="266" r:id="rId26"/>
    <p:sldId id="281" r:id="rId27"/>
    <p:sldId id="283" r:id="rId28"/>
    <p:sldId id="26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2D904"/>
    <a:srgbClr val="DE3E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34476FF-B83F-3440-A2F3-C07A11B7A796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0D96D7-5E7F-DD4C-BE21-60979685F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0"/>
            <a:ext cx="7772400" cy="1975104"/>
          </a:xfrm>
        </p:spPr>
        <p:txBody>
          <a:bodyPr/>
          <a:lstStyle/>
          <a:p>
            <a:pPr algn="ctr"/>
            <a:r>
              <a:rPr lang="en-US" sz="79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SYMBOLISM</a:t>
            </a:r>
            <a:endParaRPr lang="en-US" sz="7900" dirty="0">
              <a:solidFill>
                <a:schemeClr val="accent3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RED HEXAGON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Symbolizes to stop before proceeding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PEDESTRIAN CROSSING SYMBOL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Symbolizes the idea that a driver must be aware of pedestrians walking so as not to run them over when a pedestrian chooses to do so.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WOMEN’S/MEN’S SYMBOL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Symbolizes women and men’s bathroom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HANDICAP SYMBOL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Symbolizes the idea of selective parking. If you are not handicapped, you may not park in spots that are close to an entrance.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PEACE SYMBOL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Symbolizes peace/anti war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756744" cy="681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</a:rPr>
              <a:t>WHAT IS SYMBOLISM?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Giving meaning to certain objects or ideas</a:t>
            </a:r>
          </a:p>
          <a:p>
            <a:pPr algn="ctr">
              <a:buNone/>
            </a:pP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Using symbols to represent ideas or qualities.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BREAST CANCER PINK RIBBON SYMBOL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Symbolizes breast cancer awareness/moral support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COLORS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n-US" sz="4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Black</a:t>
            </a:r>
            <a:r>
              <a:rPr lang="en-US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symbolizes mourning</a:t>
            </a:r>
          </a:p>
          <a:p>
            <a:pPr algn="ctr">
              <a:buNone/>
            </a:pPr>
            <a:endParaRPr lang="en-US" sz="40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r>
              <a:rPr lang="en-US" sz="4000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White</a:t>
            </a:r>
            <a:r>
              <a:rPr lang="en-US" sz="40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symbolizes purity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In </a:t>
            </a:r>
            <a:r>
              <a:rPr lang="en-US" sz="5400" i="1" dirty="0" smtClean="0">
                <a:solidFill>
                  <a:schemeClr val="tx1"/>
                </a:solidFill>
              </a:rPr>
              <a:t>The Hunger Games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Mocking jays symbolize what?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90800"/>
            <a:ext cx="591253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In </a:t>
            </a:r>
            <a:r>
              <a:rPr lang="en-US" sz="5400" i="1" dirty="0" smtClean="0">
                <a:solidFill>
                  <a:schemeClr val="tx1"/>
                </a:solidFill>
              </a:rPr>
              <a:t>The Hunger Games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426464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4EA5D8"/>
                </a:solidFill>
              </a:rPr>
              <a:t>The Annual Hunger Games symbolizes what?</a:t>
            </a:r>
            <a:endParaRPr lang="en-US" sz="4000" dirty="0">
              <a:solidFill>
                <a:srgbClr val="4EA5D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468880"/>
            <a:ext cx="36576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4EA5D8"/>
                </a:solidFill>
              </a:rPr>
              <a:t>What does Martin Luther King Jr. Symbolize?</a:t>
            </a:r>
          </a:p>
          <a:p>
            <a:pPr algn="ctr">
              <a:buNone/>
            </a:pPr>
            <a:endParaRPr lang="en-US" sz="4000" dirty="0" smtClean="0">
              <a:solidFill>
                <a:srgbClr val="4EA5D8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4EA5D8"/>
                </a:solidFill>
              </a:rPr>
              <a:t>Peace, Equality, Freedom, and Leadership</a:t>
            </a:r>
            <a:endParaRPr lang="en-US" sz="4000" dirty="0">
              <a:solidFill>
                <a:srgbClr val="4EA5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DE3EAB"/>
                </a:solidFill>
                <a:latin typeface="28 Days Later"/>
                <a:cs typeface="28 Days Later"/>
              </a:rPr>
              <a:t>SURPRISE QUESTION!!!</a:t>
            </a:r>
            <a:endParaRPr lang="en-US" sz="7200" dirty="0">
              <a:solidFill>
                <a:srgbClr val="DE3EAB"/>
              </a:solidFill>
              <a:latin typeface="28 Days Later"/>
              <a:cs typeface="28 Days La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3366FF"/>
                </a:solidFill>
              </a:rPr>
              <a:t>What did speakeasies symbolize?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343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2D904"/>
                </a:solidFill>
              </a:rPr>
              <a:t>MARIAH</a:t>
            </a:r>
            <a:endParaRPr lang="en-US" sz="7200" b="1" dirty="0">
              <a:solidFill>
                <a:srgbClr val="F2D9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rgbClr val="DE3EAB"/>
                </a:solidFill>
                <a:latin typeface="28 Days Later"/>
                <a:cs typeface="28 Days Later"/>
              </a:rPr>
              <a:t>WHAT’S THE PRIZE?</a:t>
            </a:r>
            <a:endParaRPr lang="en-US" sz="7200" dirty="0">
              <a:solidFill>
                <a:srgbClr val="DE3EAB"/>
              </a:solidFill>
              <a:latin typeface="28 Days Later"/>
              <a:cs typeface="28 Days La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rgbClr val="3366FF"/>
                </a:solidFill>
                <a:latin typeface="Arial Black"/>
                <a:cs typeface="Arial Black"/>
              </a:rPr>
              <a:t>2</a:t>
            </a:r>
            <a:r>
              <a:rPr lang="en-US" sz="4800" dirty="0" smtClean="0">
                <a:solidFill>
                  <a:srgbClr val="3366FF"/>
                </a:solidFill>
              </a:rPr>
              <a:t> EXTRA CREDIT POINTS</a:t>
            </a:r>
            <a:endParaRPr lang="en-US" sz="48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12364"/>
            <a:ext cx="7772400" cy="4572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4EA5D8"/>
                </a:solidFill>
              </a:rPr>
              <a:t>This is a symbol for recycling. This symbol shows green arrows going/pointing around in a cycle. It represents the cycle of reusing materials to save resources. Personally, this to me symbolizes the fight against waste or being wasteful. This symbolizes a hope for a cleaner planet Earth.</a:t>
            </a:r>
            <a:endParaRPr lang="en-US" dirty="0">
              <a:solidFill>
                <a:srgbClr val="4EA5D8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-59436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IN YOUR NOTEBOOKS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Pick any symbol (cultural, religious, or national symbol) Write one paragraph analyzing it’s meaning just like I did with the recycle symbol. Analyze its standard meaning and then make a personal interpretation. What does that symbol mean to you?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AMERICAN FLAG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4EA5D8"/>
                </a:solidFill>
              </a:rPr>
              <a:t>This could symbolize freedom, patriotic feeling, equality, and democracy…  OR it could symbolize greed, capitalism, and corruption.</a:t>
            </a:r>
            <a:endParaRPr lang="en-US" sz="3600" dirty="0">
              <a:solidFill>
                <a:srgbClr val="4EA5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FF"/>
                </a:solidFill>
              </a:rPr>
              <a:t>DEER CROSSING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Symbolizes the idea that drivers must be aware of crossing dear so as not to run them over if a dear chooses to cross the road.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BIOHAZARD SYMBOL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4EA5D8"/>
                </a:solidFill>
              </a:rPr>
              <a:t>Symbolizes a hazard or to be cautious of chemicals; used as a warning</a:t>
            </a:r>
            <a:endParaRPr lang="en-US" sz="3600" dirty="0">
              <a:solidFill>
                <a:srgbClr val="4EA5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236</TotalTime>
  <Words>351</Words>
  <Application>Microsoft Macintosh PowerPoint</Application>
  <PresentationFormat>On-screen Show (4:3)</PresentationFormat>
  <Paragraphs>41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SYMBOLISM</vt:lpstr>
      <vt:lpstr>WHAT IS SYMBOLISM?</vt:lpstr>
      <vt:lpstr>Slide 3</vt:lpstr>
      <vt:lpstr>AMERICAN FLAG</vt:lpstr>
      <vt:lpstr>Slide 5</vt:lpstr>
      <vt:lpstr>DEER CROSSING</vt:lpstr>
      <vt:lpstr>Slide 7</vt:lpstr>
      <vt:lpstr>BIOHAZARD SYMBOL</vt:lpstr>
      <vt:lpstr>Slide 9</vt:lpstr>
      <vt:lpstr>RED HEXAGON</vt:lpstr>
      <vt:lpstr>Slide 11</vt:lpstr>
      <vt:lpstr>PEDESTRIAN CROSSING SYMBOL</vt:lpstr>
      <vt:lpstr>Slide 13</vt:lpstr>
      <vt:lpstr>WOMEN’S/MEN’S SYMBOL</vt:lpstr>
      <vt:lpstr>Slide 15</vt:lpstr>
      <vt:lpstr>HANDICAP SYMBOL</vt:lpstr>
      <vt:lpstr>Slide 17</vt:lpstr>
      <vt:lpstr>PEACE SYMBOL</vt:lpstr>
      <vt:lpstr>Slide 19</vt:lpstr>
      <vt:lpstr>BREAST CANCER PINK RIBBON SYMBOL</vt:lpstr>
      <vt:lpstr>COLORS</vt:lpstr>
      <vt:lpstr>In The Hunger Games</vt:lpstr>
      <vt:lpstr>In The Hunger Games</vt:lpstr>
      <vt:lpstr>Slide 24</vt:lpstr>
      <vt:lpstr>SURPRISE QUESTION!!!</vt:lpstr>
      <vt:lpstr>WHAT’S THE PRIZE?</vt:lpstr>
      <vt:lpstr>Slide 27</vt:lpstr>
      <vt:lpstr>IN YOUR NOTEBOOKS</vt:lpstr>
    </vt:vector>
  </TitlesOfParts>
  <Company>University of Illinois at Chicago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</dc:title>
  <dc:creator>Ramina Odicho</dc:creator>
  <cp:lastModifiedBy>Ramina Odicho</cp:lastModifiedBy>
  <cp:revision>4</cp:revision>
  <dcterms:created xsi:type="dcterms:W3CDTF">2014-02-17T06:04:44Z</dcterms:created>
  <dcterms:modified xsi:type="dcterms:W3CDTF">2014-02-17T06:07:26Z</dcterms:modified>
</cp:coreProperties>
</file>