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0097"/>
    <a:srgbClr val="18FB1A"/>
    <a:srgbClr val="78FB69"/>
    <a:srgbClr val="FF0A97"/>
    <a:srgbClr val="E90249"/>
    <a:srgbClr val="0D53C7"/>
    <a:srgbClr val="FC597A"/>
    <a:srgbClr val="5DF442"/>
    <a:srgbClr val="56E1E1"/>
    <a:srgbClr val="FFC2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C465-ACA5-8F43-B78E-D3B201AB813D}" type="datetimeFigureOut">
              <a:rPr lang="en-US" smtClean="0"/>
              <a:pPr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E3AF4-089C-4C4D-8C2D-B0371703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92399" y="3694836"/>
            <a:ext cx="12598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VOLTA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6694" y="3222991"/>
            <a:ext cx="1662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SIMILE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119" y="4330988"/>
            <a:ext cx="18133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00"/>
                </a:solidFill>
                <a:latin typeface="Hobo Std"/>
                <a:cs typeface="Hobo Std"/>
              </a:rPr>
              <a:t>STANZA</a:t>
            </a:r>
            <a:endParaRPr lang="en-US" sz="3200" b="1" dirty="0">
              <a:solidFill>
                <a:srgbClr val="FF6600"/>
              </a:solidFill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801" y="688537"/>
            <a:ext cx="17395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COUPLET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0797" y="2735253"/>
            <a:ext cx="33137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046E8"/>
                </a:solidFill>
                <a:latin typeface="Handwriting - Dakota"/>
                <a:cs typeface="Handwriting - Dakota"/>
              </a:rPr>
              <a:t>SHAKESPEARE</a:t>
            </a:r>
            <a:endParaRPr lang="en-US" sz="3200" b="1" dirty="0">
              <a:solidFill>
                <a:srgbClr val="F046E8"/>
              </a:solidFill>
              <a:latin typeface="Handwriting - Dakota"/>
              <a:cs typeface="Handwriting - Dakot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2385" y="2565976"/>
            <a:ext cx="2185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332ED"/>
                </a:solidFill>
                <a:latin typeface="Britannic Bold"/>
                <a:cs typeface="Britannic Bold"/>
              </a:rPr>
              <a:t>METAPHOR</a:t>
            </a:r>
            <a:endParaRPr lang="en-US" sz="3200" b="1" dirty="0">
              <a:solidFill>
                <a:srgbClr val="7332ED"/>
              </a:solidFill>
              <a:latin typeface="Britannic Bold"/>
              <a:cs typeface="Britannic 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6710" y="3150752"/>
            <a:ext cx="25923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C22D"/>
                </a:solidFill>
                <a:latin typeface="Apple Casual"/>
                <a:cs typeface="Apple Casual"/>
              </a:rPr>
              <a:t>QUATRAIN</a:t>
            </a:r>
            <a:endParaRPr lang="en-US" sz="4400" b="1" dirty="0">
              <a:solidFill>
                <a:srgbClr val="FFC22D"/>
              </a:solidFill>
              <a:latin typeface="Apple Casual"/>
              <a:cs typeface="Apple Casu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3817" y="1688812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56E1E1"/>
                </a:solidFill>
                <a:latin typeface="Chalkboard"/>
                <a:cs typeface="Chalkboard"/>
              </a:rPr>
              <a:t>FIGURATIVE SPEECH</a:t>
            </a:r>
            <a:endParaRPr lang="en-US" sz="2400" b="1" dirty="0">
              <a:solidFill>
                <a:srgbClr val="56E1E1"/>
              </a:solidFill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8561" y="4623376"/>
            <a:ext cx="1608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DF442"/>
                </a:solidFill>
              </a:rPr>
              <a:t>SONNET</a:t>
            </a:r>
            <a:endParaRPr lang="en-US" sz="3200" b="1" dirty="0">
              <a:solidFill>
                <a:srgbClr val="5DF44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801" y="1396424"/>
            <a:ext cx="14057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C597A"/>
                </a:solidFill>
              </a:rPr>
              <a:t>THEME</a:t>
            </a:r>
            <a:endParaRPr lang="en-US" sz="3200" b="1" dirty="0">
              <a:solidFill>
                <a:srgbClr val="FC597A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0780" y="4572000"/>
            <a:ext cx="41344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D53C7"/>
                </a:solidFill>
                <a:latin typeface="Silom"/>
                <a:cs typeface="Silom"/>
              </a:rPr>
              <a:t>ROMEO AND JULIET</a:t>
            </a:r>
            <a:endParaRPr lang="en-US" sz="3200" b="1" dirty="0">
              <a:solidFill>
                <a:srgbClr val="0D53C7"/>
              </a:solidFill>
              <a:latin typeface="Silom"/>
              <a:cs typeface="Silom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0554" y="5741552"/>
            <a:ext cx="1699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Tahoma"/>
                <a:cs typeface="Tahoma"/>
              </a:rPr>
              <a:t>MACBETH</a:t>
            </a:r>
            <a:endParaRPr lang="en-US" sz="2400" b="1" dirty="0">
              <a:solidFill>
                <a:srgbClr val="008000"/>
              </a:solidFill>
              <a:latin typeface="Tahoma"/>
              <a:cs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2119" y="5156776"/>
            <a:ext cx="47067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E90249"/>
                </a:solidFill>
                <a:latin typeface="Apple Symbols"/>
                <a:cs typeface="Apple Symbols"/>
              </a:rPr>
              <a:t>ALTERNATING RHYME PATTERN</a:t>
            </a:r>
            <a:endParaRPr lang="en-US" sz="3200" b="1" dirty="0">
              <a:solidFill>
                <a:srgbClr val="E90249"/>
              </a:solidFill>
              <a:latin typeface="Apple Symbols"/>
              <a:cs typeface="Apple Symbol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6694" y="5618441"/>
            <a:ext cx="3476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TIME AND CHANGE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7046" y="2150477"/>
            <a:ext cx="2967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A97"/>
                </a:solidFill>
                <a:latin typeface="Bell Gothic Std Bold"/>
                <a:cs typeface="Bell Gothic Std Bold"/>
              </a:rPr>
              <a:t>WOMAN’S BEAUTY</a:t>
            </a:r>
            <a:endParaRPr lang="en-US" sz="2400" b="1" dirty="0">
              <a:solidFill>
                <a:srgbClr val="FF0A97"/>
              </a:solidFill>
              <a:latin typeface="Bell Gothic Std Bold"/>
              <a:cs typeface="Bell Gothic Std Bol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9060" y="3807767"/>
            <a:ext cx="26752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merican Typewriter"/>
                <a:cs typeface="American Typewriter"/>
              </a:rPr>
              <a:t>GALVANISM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5334" y="2088922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urlz MT"/>
                <a:cs typeface="Curlz MT"/>
              </a:rPr>
              <a:t>FRANKENSTEIN</a:t>
            </a:r>
            <a:endParaRPr lang="en-US" sz="3600" b="1" dirty="0">
              <a:solidFill>
                <a:srgbClr val="FF0000"/>
              </a:solidFill>
              <a:latin typeface="Curlz MT"/>
              <a:cs typeface="Curlz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33549" y="1211758"/>
            <a:ext cx="26933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18FB1A"/>
                </a:solidFill>
              </a:rPr>
              <a:t>ROMANTICISM</a:t>
            </a:r>
            <a:endParaRPr lang="en-US" sz="3200" dirty="0">
              <a:solidFill>
                <a:srgbClr val="18FB1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47339" y="980925"/>
            <a:ext cx="258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90097"/>
                </a:solidFill>
                <a:latin typeface="Ayuthaya"/>
                <a:cs typeface="Ayuthaya"/>
              </a:rPr>
              <a:t>GOTHIC HORROR</a:t>
            </a:r>
            <a:endParaRPr lang="en-US" sz="2400" dirty="0">
              <a:solidFill>
                <a:srgbClr val="F90097"/>
              </a:solidFill>
              <a:latin typeface="Ayuthaya"/>
              <a:cs typeface="Ayuthay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0209" y="750093"/>
            <a:ext cx="362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22D"/>
                </a:solidFill>
                <a:latin typeface="Didot"/>
                <a:cs typeface="Didot"/>
              </a:rPr>
              <a:t>MARY SHELLY</a:t>
            </a:r>
            <a:endParaRPr lang="en-US" sz="3600" dirty="0">
              <a:solidFill>
                <a:srgbClr val="FFC22D"/>
              </a:solidFill>
              <a:latin typeface="Didot"/>
              <a:cs typeface="Dido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</TotalTime>
  <Words>30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Ramina Odicho</dc:creator>
  <cp:lastModifiedBy>Ramina Odicho</cp:lastModifiedBy>
  <cp:revision>3</cp:revision>
  <dcterms:created xsi:type="dcterms:W3CDTF">2014-02-14T14:06:37Z</dcterms:created>
  <dcterms:modified xsi:type="dcterms:W3CDTF">2014-02-17T01:39:29Z</dcterms:modified>
</cp:coreProperties>
</file>