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F506-88CB-9847-9A7E-4DF3C519EC41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8011-6295-D345-B4FB-5DD28F6A4E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perspective?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Take a look at the following pictures. </a:t>
            </a:r>
          </a:p>
          <a:p>
            <a:pPr>
              <a:buNone/>
            </a:pPr>
            <a:r>
              <a:rPr lang="en-US" dirty="0" smtClean="0"/>
              <a:t>Write these questions down on your sheet of paper: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1.) What you see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2.) What you think is happening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3.) Which perspective the pictures take on.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4.) How it makes you feel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6113"/>
            <a:ext cx="8196263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638"/>
            <a:ext cx="4953000" cy="62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4638"/>
            <a:ext cx="5037216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What is perspective?</vt:lpstr>
      <vt:lpstr>Slide 2</vt:lpstr>
      <vt:lpstr>Slide 3</vt:lpstr>
      <vt:lpstr>Slide 4</vt:lpstr>
    </vt:vector>
  </TitlesOfParts>
  <Company>University of Illinois at Chicago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perspective?</dc:title>
  <dc:creator>Ramina Odicho</dc:creator>
  <cp:lastModifiedBy>Ramina Odicho</cp:lastModifiedBy>
  <cp:revision>1</cp:revision>
  <dcterms:created xsi:type="dcterms:W3CDTF">2014-03-28T15:27:48Z</dcterms:created>
  <dcterms:modified xsi:type="dcterms:W3CDTF">2014-03-28T15:29:43Z</dcterms:modified>
</cp:coreProperties>
</file>