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A72E7-FA97-0D41-900B-B665FCCDA985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7FAB-AF6F-DD40-B4D4-1234416833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1066800"/>
            <a:ext cx="10363199" cy="94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2/27 HOMEWORK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FF"/>
                </a:solidFill>
              </a:rPr>
              <a:t>	Write </a:t>
            </a:r>
            <a:r>
              <a:rPr lang="en-US" sz="3600" dirty="0" smtClean="0">
                <a:solidFill>
                  <a:srgbClr val="FFFFFF"/>
                </a:solidFill>
              </a:rPr>
              <a:t>a one page reflection on the similarities/differences that you noted in your Venn Diagrams. Explain what the director’s perspective is on the story; what theme do you think the director is using in the film?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2/27 HOMEWORK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2/27 HOMEWORK</dc:title>
  <dc:creator>Ramina Odicho</dc:creator>
  <cp:lastModifiedBy>Ramina Odicho</cp:lastModifiedBy>
  <cp:revision>1</cp:revision>
  <dcterms:created xsi:type="dcterms:W3CDTF">2014-02-27T22:52:24Z</dcterms:created>
  <dcterms:modified xsi:type="dcterms:W3CDTF">2014-02-27T22:53:44Z</dcterms:modified>
</cp:coreProperties>
</file>