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31A11-1ACE-7849-A14B-19BF27C61703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92B7D-7E54-6741-ACB3-C9B97E20D6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B3956-510A-B340-9EFF-25165888BC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405F-5328-6345-BCD8-99B71694A8C9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90FA-D8B3-2144-A12E-B9C3095FB6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-1066800"/>
            <a:ext cx="10363199" cy="94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halkboard"/>
                <a:cs typeface="Chalkboard"/>
              </a:rPr>
              <a:t>In your notebooks…</a:t>
            </a:r>
            <a:br>
              <a:rPr lang="en-US" sz="5400" b="1" dirty="0" smtClean="0">
                <a:latin typeface="Chalkboard"/>
                <a:cs typeface="Chalkboard"/>
              </a:rPr>
            </a:br>
            <a:r>
              <a:rPr lang="en-US" sz="5400" b="1" dirty="0" smtClean="0">
                <a:latin typeface="Chalkboard"/>
                <a:cs typeface="Chalkboard"/>
              </a:rPr>
              <a:t>3/12/14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7568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818" dirty="0" smtClean="0">
                <a:solidFill>
                  <a:srgbClr val="FFFFFF"/>
                </a:solidFill>
              </a:rPr>
              <a:t>1.) What emotions do we associate with death?</a:t>
            </a:r>
          </a:p>
          <a:p>
            <a:pPr>
              <a:buNone/>
            </a:pPr>
            <a:r>
              <a:rPr lang="en-US" sz="5818" dirty="0" smtClean="0">
                <a:solidFill>
                  <a:srgbClr val="FFFFFF"/>
                </a:solidFill>
              </a:rPr>
              <a:t>2.) Compare the media in </a:t>
            </a:r>
            <a:r>
              <a:rPr lang="en-US" sz="5818" i="1" dirty="0" smtClean="0">
                <a:solidFill>
                  <a:srgbClr val="FFFFFF"/>
                </a:solidFill>
              </a:rPr>
              <a:t>The Great Gatsby </a:t>
            </a:r>
            <a:r>
              <a:rPr lang="en-US" sz="5818" dirty="0" smtClean="0">
                <a:solidFill>
                  <a:srgbClr val="FFFFFF"/>
                </a:solidFill>
              </a:rPr>
              <a:t>with the media in the </a:t>
            </a:r>
            <a:r>
              <a:rPr lang="en-US" sz="5818" dirty="0" err="1" smtClean="0">
                <a:solidFill>
                  <a:srgbClr val="FFFFFF"/>
                </a:solidFill>
              </a:rPr>
              <a:t>Youtube</a:t>
            </a:r>
            <a:r>
              <a:rPr lang="en-US" sz="5818" dirty="0" smtClean="0">
                <a:solidFill>
                  <a:srgbClr val="FFFFFF"/>
                </a:solidFill>
              </a:rPr>
              <a:t> video.</a:t>
            </a:r>
          </a:p>
          <a:p>
            <a:pPr>
              <a:buNone/>
            </a:pPr>
            <a:r>
              <a:rPr lang="en-US" sz="5818" dirty="0" smtClean="0">
                <a:solidFill>
                  <a:srgbClr val="FFFFFF"/>
                </a:solidFill>
              </a:rPr>
              <a:t>3.) Does the media have the right to do that?</a:t>
            </a:r>
          </a:p>
          <a:p>
            <a:pPr>
              <a:buNone/>
            </a:pPr>
            <a:r>
              <a:rPr lang="en-US" sz="5818" dirty="0" smtClean="0">
                <a:solidFill>
                  <a:srgbClr val="FFFFFF"/>
                </a:solidFill>
              </a:rPr>
              <a:t>4.) Do you think it is insensitive for the media to be taking pictures and recording the grieving process?</a:t>
            </a:r>
          </a:p>
          <a:p>
            <a:pPr>
              <a:buNone/>
            </a:pPr>
            <a:r>
              <a:rPr lang="en-US" sz="5818" dirty="0" smtClean="0">
                <a:solidFill>
                  <a:srgbClr val="FFFFFF"/>
                </a:solidFill>
              </a:rPr>
              <a:t>5.) Do you think that because Gatsby and </a:t>
            </a:r>
            <a:r>
              <a:rPr lang="en-US" sz="5818" dirty="0" err="1" smtClean="0">
                <a:solidFill>
                  <a:srgbClr val="FFFFFF"/>
                </a:solidFill>
              </a:rPr>
              <a:t>Tyrese</a:t>
            </a:r>
            <a:r>
              <a:rPr lang="en-US" sz="5818" dirty="0" smtClean="0">
                <a:solidFill>
                  <a:srgbClr val="FFFFFF"/>
                </a:solidFill>
              </a:rPr>
              <a:t> are in the public eye, that they give up their rights to their privacy?</a:t>
            </a:r>
          </a:p>
          <a:p>
            <a:pPr algn="ctr">
              <a:buNone/>
            </a:pPr>
            <a:endParaRPr lang="en-US" sz="4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 your notebooks… 3/12/14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your notebooks… 3/12/14</dc:title>
  <dc:creator>Ramina Odicho</dc:creator>
  <cp:lastModifiedBy>Ramina Odicho</cp:lastModifiedBy>
  <cp:revision>1</cp:revision>
  <dcterms:created xsi:type="dcterms:W3CDTF">2014-03-21T18:02:39Z</dcterms:created>
  <dcterms:modified xsi:type="dcterms:W3CDTF">2014-03-21T18:03:02Z</dcterms:modified>
</cp:coreProperties>
</file>