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432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EBB38-8581-D042-AB9C-C6ABAD0F8006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1C83-9ADB-4148-9557-94A2A68A5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0"/>
            <a:ext cx="96012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28 Days Later"/>
                <a:cs typeface="28 Days Later"/>
              </a:rPr>
              <a:t>Writing Prompt for “Facial Transplant” Documentary</a:t>
            </a:r>
            <a:r>
              <a:rPr lang="en-US" sz="5400" dirty="0" smtClean="0">
                <a:solidFill>
                  <a:srgbClr val="FF0000"/>
                </a:solidFill>
                <a:latin typeface="28 Days Later"/>
                <a:cs typeface="28 Days Later"/>
              </a:rPr>
              <a:t>:</a:t>
            </a:r>
            <a:br>
              <a:rPr lang="en-US" sz="5400" dirty="0" smtClean="0">
                <a:solidFill>
                  <a:srgbClr val="FF0000"/>
                </a:solidFill>
                <a:latin typeface="28 Days Later"/>
                <a:cs typeface="28 Days Later"/>
              </a:rPr>
            </a:br>
            <a:r>
              <a:rPr lang="en-US" sz="2000" dirty="0" smtClean="0">
                <a:solidFill>
                  <a:schemeClr val="bg1"/>
                </a:solidFill>
                <a:latin typeface="28 Days Later"/>
                <a:cs typeface="28 Days Later"/>
              </a:rPr>
              <a:t>http://</a:t>
            </a:r>
            <a:r>
              <a:rPr lang="en-US" sz="2000" dirty="0" err="1" smtClean="0">
                <a:solidFill>
                  <a:schemeClr val="bg1"/>
                </a:solidFill>
                <a:latin typeface="28 Days Later"/>
                <a:cs typeface="28 Days Later"/>
              </a:rPr>
              <a:t>www.youtube.com/watch?v</a:t>
            </a:r>
            <a:r>
              <a:rPr lang="en-US" sz="2000" dirty="0" smtClean="0">
                <a:solidFill>
                  <a:schemeClr val="bg1"/>
                </a:solidFill>
                <a:latin typeface="28 Days Later"/>
                <a:cs typeface="28 Days Later"/>
              </a:rPr>
              <a:t>=iMYzvBfqoq4</a:t>
            </a:r>
            <a:endParaRPr lang="en-US" sz="2000" dirty="0">
              <a:solidFill>
                <a:schemeClr val="bg1"/>
              </a:solidFill>
              <a:latin typeface="28 Days Later"/>
              <a:cs typeface="28 Days La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Is it okay to use dead body parts to recreate something else? Is the “facial transplant” the same as the story of Frankenstein?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**Think about the reasons why Victor Frankenstein used body parts and why the doctors in the documentary used dead body parts. **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Writing Prompt for “Facial Transplant” Documentary: http://www.youtube.com/watch?v=iMYzvBfqoq4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 for “Facial Transplant” Documentary:</dc:title>
  <dc:creator>Ramina Odicho</dc:creator>
  <cp:lastModifiedBy>Ramina Odicho</cp:lastModifiedBy>
  <cp:revision>2</cp:revision>
  <dcterms:created xsi:type="dcterms:W3CDTF">2014-02-28T19:50:25Z</dcterms:created>
  <dcterms:modified xsi:type="dcterms:W3CDTF">2014-02-28T20:31:31Z</dcterms:modified>
</cp:coreProperties>
</file>