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89" d="100"/>
          <a:sy n="89" d="100"/>
        </p:scale>
        <p:origin x="-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0728-026D-494C-8AC7-4C811B7F53D9}" type="datetimeFigureOut">
              <a:rPr lang="en-US" smtClean="0"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D6D4-359B-2640-9C0F-FF5736141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0728-026D-494C-8AC7-4C811B7F53D9}" type="datetimeFigureOut">
              <a:rPr lang="en-US" smtClean="0"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D6D4-359B-2640-9C0F-FF5736141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0728-026D-494C-8AC7-4C811B7F53D9}" type="datetimeFigureOut">
              <a:rPr lang="en-US" smtClean="0"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D6D4-359B-2640-9C0F-FF5736141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0728-026D-494C-8AC7-4C811B7F53D9}" type="datetimeFigureOut">
              <a:rPr lang="en-US" smtClean="0"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D6D4-359B-2640-9C0F-FF5736141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0728-026D-494C-8AC7-4C811B7F53D9}" type="datetimeFigureOut">
              <a:rPr lang="en-US" smtClean="0"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D6D4-359B-2640-9C0F-FF5736141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0728-026D-494C-8AC7-4C811B7F53D9}" type="datetimeFigureOut">
              <a:rPr lang="en-US" smtClean="0"/>
              <a:t>2/24/14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D6D4-359B-2640-9C0F-FF5736141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0728-026D-494C-8AC7-4C811B7F53D9}" type="datetimeFigureOut">
              <a:rPr lang="en-US" smtClean="0"/>
              <a:t>2/24/14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D6D4-359B-2640-9C0F-FF5736141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0728-026D-494C-8AC7-4C811B7F53D9}" type="datetimeFigureOut">
              <a:rPr lang="en-US" smtClean="0"/>
              <a:t>2/24/14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D6D4-359B-2640-9C0F-FF5736141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0728-026D-494C-8AC7-4C811B7F53D9}" type="datetimeFigureOut">
              <a:rPr lang="en-US" smtClean="0"/>
              <a:t>2/24/14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D6D4-359B-2640-9C0F-FF5736141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0728-026D-494C-8AC7-4C811B7F53D9}" type="datetimeFigureOut">
              <a:rPr lang="en-US" smtClean="0"/>
              <a:t>2/24/14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D6D4-359B-2640-9C0F-FF5736141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0728-026D-494C-8AC7-4C811B7F53D9}" type="datetimeFigureOut">
              <a:rPr lang="en-US" smtClean="0"/>
              <a:t>2/24/14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D6D4-359B-2640-9C0F-FF5736141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E0728-026D-494C-8AC7-4C811B7F53D9}" type="datetimeFigureOut">
              <a:rPr lang="en-US" smtClean="0"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6D6D4-359B-2640-9C0F-FF57361412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33400" y="-1066800"/>
            <a:ext cx="10363199" cy="9414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0"/>
            <a:ext cx="8229600" cy="4525963"/>
          </a:xfrm>
        </p:spPr>
        <p:txBody>
          <a:bodyPr>
            <a:noAutofit/>
          </a:bodyPr>
          <a:lstStyle/>
          <a:p>
            <a:pPr algn="ctr"/>
            <a:r>
              <a:rPr lang="en-US" sz="2600" b="1" dirty="0">
                <a:solidFill>
                  <a:schemeClr val="bg1"/>
                </a:solidFill>
              </a:rPr>
              <a:t>Format: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600" b="1" dirty="0" smtClean="0">
                <a:solidFill>
                  <a:schemeClr val="bg1"/>
                </a:solidFill>
              </a:rPr>
              <a:t>Line </a:t>
            </a:r>
            <a:r>
              <a:rPr lang="en-US" sz="2600" b="1" dirty="0">
                <a:solidFill>
                  <a:schemeClr val="bg1"/>
                </a:solidFill>
              </a:rPr>
              <a:t>1 First Name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600" b="1" dirty="0" smtClean="0">
                <a:solidFill>
                  <a:schemeClr val="bg1"/>
                </a:solidFill>
              </a:rPr>
              <a:t>Line </a:t>
            </a:r>
            <a:r>
              <a:rPr lang="en-US" sz="2600" b="1" dirty="0">
                <a:solidFill>
                  <a:schemeClr val="bg1"/>
                </a:solidFill>
              </a:rPr>
              <a:t>2 Four traits that describe </a:t>
            </a:r>
            <a:r>
              <a:rPr lang="en-US" sz="2600" b="1" dirty="0" smtClean="0">
                <a:solidFill>
                  <a:schemeClr val="bg1"/>
                </a:solidFill>
              </a:rPr>
              <a:t>character</a:t>
            </a:r>
          </a:p>
          <a:p>
            <a:pPr algn="ctr"/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>
                <a:solidFill>
                  <a:schemeClr val="bg1"/>
                </a:solidFill>
              </a:rPr>
              <a:t>Line 3 Relative (brother, sister, daughter, etc.) of______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600" b="1" dirty="0" smtClean="0">
                <a:solidFill>
                  <a:schemeClr val="bg1"/>
                </a:solidFill>
              </a:rPr>
              <a:t>Line </a:t>
            </a:r>
            <a:r>
              <a:rPr lang="en-US" sz="2600" b="1" dirty="0">
                <a:solidFill>
                  <a:schemeClr val="bg1"/>
                </a:solidFill>
              </a:rPr>
              <a:t>4 Lover of _______________(list 3 things or people</a:t>
            </a:r>
            <a:r>
              <a:rPr lang="en-US" sz="2600" b="1" dirty="0" smtClean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>
                <a:solidFill>
                  <a:schemeClr val="bg1"/>
                </a:solidFill>
              </a:rPr>
              <a:t>Line 5 Who feels ______________ (3 items)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600" b="1" dirty="0" smtClean="0">
                <a:solidFill>
                  <a:schemeClr val="bg1"/>
                </a:solidFill>
              </a:rPr>
              <a:t>Line 6 </a:t>
            </a:r>
            <a:r>
              <a:rPr lang="en-US" sz="2600" b="1" dirty="0">
                <a:solidFill>
                  <a:schemeClr val="bg1"/>
                </a:solidFill>
              </a:rPr>
              <a:t>Who needs_____________(3 items</a:t>
            </a:r>
            <a:r>
              <a:rPr lang="en-US" sz="2600" b="1" dirty="0" smtClean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>
                <a:solidFill>
                  <a:schemeClr val="bg1"/>
                </a:solidFill>
              </a:rPr>
              <a:t>Line 7 Who fears____________(3 items</a:t>
            </a:r>
            <a:r>
              <a:rPr lang="en-US" sz="2600" b="1" dirty="0" smtClean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en-US" sz="2600" b="1" dirty="0" smtClean="0">
                <a:solidFill>
                  <a:schemeClr val="bg1"/>
                </a:solidFill>
              </a:rPr>
              <a:t> 8 </a:t>
            </a:r>
            <a:r>
              <a:rPr lang="en-US" sz="2600" b="1" dirty="0">
                <a:solidFill>
                  <a:schemeClr val="bg1"/>
                </a:solidFill>
              </a:rPr>
              <a:t>Who gives ______________(3 items)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600" b="1" dirty="0" smtClean="0">
                <a:solidFill>
                  <a:schemeClr val="bg1"/>
                </a:solidFill>
              </a:rPr>
              <a:t>Line </a:t>
            </a:r>
            <a:r>
              <a:rPr lang="en-US" sz="2600" b="1" dirty="0">
                <a:solidFill>
                  <a:schemeClr val="bg1"/>
                </a:solidFill>
              </a:rPr>
              <a:t>9 Who would like to see _________________(3 </a:t>
            </a:r>
            <a:r>
              <a:rPr lang="en-US" sz="2600" b="1" dirty="0" smtClean="0">
                <a:solidFill>
                  <a:schemeClr val="bg1"/>
                </a:solidFill>
              </a:rPr>
              <a:t>items</a:t>
            </a:r>
            <a:endParaRPr lang="en-US" sz="2600" b="1" dirty="0">
              <a:solidFill>
                <a:schemeClr val="bg1"/>
              </a:solidFill>
            </a:endParaRPr>
          </a:p>
          <a:p>
            <a:pPr algn="ctr"/>
            <a:r>
              <a:rPr lang="en-US" sz="2600" b="1" dirty="0" smtClean="0">
                <a:solidFill>
                  <a:schemeClr val="bg1"/>
                </a:solidFill>
              </a:rPr>
              <a:t>Line </a:t>
            </a:r>
            <a:r>
              <a:rPr lang="en-US" sz="2600" b="1" dirty="0">
                <a:solidFill>
                  <a:schemeClr val="bg1"/>
                </a:solidFill>
              </a:rPr>
              <a:t>10 Resident </a:t>
            </a:r>
            <a:r>
              <a:rPr lang="en-US" sz="2600" b="1" dirty="0" smtClean="0">
                <a:solidFill>
                  <a:schemeClr val="bg1"/>
                </a:solidFill>
              </a:rPr>
              <a:t>of_______________</a:t>
            </a:r>
          </a:p>
          <a:p>
            <a:pPr algn="ctr"/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>
                <a:solidFill>
                  <a:schemeClr val="bg1"/>
                </a:solidFill>
              </a:rPr>
              <a:t>Line 11 Last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University of Illinois at Chicago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Ramina Odicho</dc:creator>
  <cp:lastModifiedBy>Ramina Odicho</cp:lastModifiedBy>
  <cp:revision>1</cp:revision>
  <dcterms:created xsi:type="dcterms:W3CDTF">2014-02-24T20:42:22Z</dcterms:created>
  <dcterms:modified xsi:type="dcterms:W3CDTF">2014-02-24T20:43:05Z</dcterms:modified>
</cp:coreProperties>
</file>