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2" r:id="rId10"/>
    <p:sldId id="261" r:id="rId11"/>
    <p:sldId id="265" r:id="rId12"/>
    <p:sldId id="269" r:id="rId13"/>
    <p:sldId id="26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53" d="100"/>
          <a:sy n="53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0A44-F0E4-5A49-B260-2AF2CA443451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2F19-6A2B-234D-B53D-379F3B4AD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Lucida Handwriting"/>
                <a:cs typeface="Lucida Handwriting"/>
              </a:rPr>
              <a:t>BEAUTY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Lucida Handwriting"/>
                <a:cs typeface="Lucida Handwriting"/>
              </a:rPr>
              <a:t>THEN AND NOW</a:t>
            </a:r>
            <a:endParaRPr lang="en-US" dirty="0">
              <a:solidFill>
                <a:schemeClr val="bg2">
                  <a:lumMod val="5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AECD"/>
                </a:solidFill>
              </a:rPr>
              <a:t>Beauty Now</a:t>
            </a:r>
            <a:endParaRPr lang="en-US" b="1" dirty="0">
              <a:solidFill>
                <a:srgbClr val="1FAE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1FAECD"/>
                </a:solidFill>
              </a:rPr>
              <a:t>Make a list of beauty trends in our society now!</a:t>
            </a:r>
            <a:endParaRPr lang="en-US" sz="44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Beauty in our society today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1FAECD"/>
                </a:solidFill>
              </a:rPr>
              <a:t>Long hair</a:t>
            </a:r>
          </a:p>
          <a:p>
            <a:pPr algn="ctr"/>
            <a:r>
              <a:rPr lang="en-US" sz="4000" dirty="0" smtClean="0">
                <a:solidFill>
                  <a:srgbClr val="1FAECD"/>
                </a:solidFill>
              </a:rPr>
              <a:t>Tans</a:t>
            </a:r>
          </a:p>
          <a:p>
            <a:pPr algn="ctr"/>
            <a:r>
              <a:rPr lang="en-US" sz="4000" dirty="0" smtClean="0">
                <a:solidFill>
                  <a:srgbClr val="1FAECD"/>
                </a:solidFill>
              </a:rPr>
              <a:t>Make up (like the </a:t>
            </a:r>
            <a:r>
              <a:rPr lang="en-US" sz="4000" dirty="0" err="1" smtClean="0">
                <a:solidFill>
                  <a:srgbClr val="1FAECD"/>
                </a:solidFill>
              </a:rPr>
              <a:t>Kardashians</a:t>
            </a:r>
            <a:r>
              <a:rPr lang="en-US" sz="4000" dirty="0" smtClean="0">
                <a:solidFill>
                  <a:srgbClr val="1FAECD"/>
                </a:solidFill>
              </a:rPr>
              <a:t>)</a:t>
            </a:r>
          </a:p>
          <a:p>
            <a:pPr algn="ctr"/>
            <a:r>
              <a:rPr lang="en-US" sz="4000" dirty="0" smtClean="0">
                <a:solidFill>
                  <a:srgbClr val="1FAECD"/>
                </a:solidFill>
              </a:rPr>
              <a:t>Skinny</a:t>
            </a:r>
          </a:p>
          <a:p>
            <a:pPr algn="ctr"/>
            <a:endParaRPr lang="en-US" dirty="0" smtClean="0">
              <a:solidFill>
                <a:srgbClr val="1FAECD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ANSWER IN YOUR NOTEBOOKS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What does it mean to be beautiful or perfect in our society today?</a:t>
            </a:r>
          </a:p>
          <a:p>
            <a:pPr algn="ctr">
              <a:buNone/>
            </a:pPr>
            <a:r>
              <a:rPr lang="en-US" sz="4000" dirty="0" smtClean="0"/>
              <a:t>How important is being beautiful in today’s society?</a:t>
            </a:r>
          </a:p>
          <a:p>
            <a:pPr algn="ctr">
              <a:buNone/>
            </a:pPr>
            <a:r>
              <a:rPr lang="en-US" sz="4000" dirty="0" smtClean="0"/>
              <a:t>Do you think being perfect is realistic?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AECD"/>
                </a:solidFill>
              </a:rPr>
              <a:t>Watch this…</a:t>
            </a:r>
            <a:endParaRPr lang="en-US" b="1" dirty="0">
              <a:solidFill>
                <a:srgbClr val="1FAE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=iYhCn0jf46U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=-_I17cK1ltY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AECD"/>
                </a:solidFill>
              </a:rPr>
              <a:t>Things aren’t always as they appear..</a:t>
            </a:r>
            <a:endParaRPr lang="en-US" b="1" dirty="0">
              <a:solidFill>
                <a:srgbClr val="1FAE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973" y="1417638"/>
            <a:ext cx="836382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What is Beauty?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2819400" cy="41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AECD"/>
                </a:solidFill>
              </a:rPr>
              <a:t>In Shakespeare’s Time…</a:t>
            </a:r>
            <a:endParaRPr lang="en-US" b="1" dirty="0">
              <a:solidFill>
                <a:srgbClr val="1FAE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>
                <a:solidFill>
                  <a:srgbClr val="1FAECD"/>
                </a:solidFill>
              </a:rPr>
              <a:t>Elizabethan Era:</a:t>
            </a:r>
            <a:r>
              <a:rPr lang="en-US" dirty="0" smtClean="0">
                <a:solidFill>
                  <a:srgbClr val="1FAECD"/>
                </a:solidFill>
              </a:rPr>
              <a:t> 1558-1603 When Queen Elizabeth ruled!</a:t>
            </a:r>
          </a:p>
          <a:p>
            <a:pPr algn="ctr">
              <a:buNone/>
            </a:pPr>
            <a:r>
              <a:rPr lang="en-US" dirty="0" smtClean="0">
                <a:solidFill>
                  <a:srgbClr val="1FAECD"/>
                </a:solidFill>
              </a:rPr>
              <a:t>							Golden Era: poetry, 							music, literature, and theatre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495800" cy="68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1FAECD"/>
                </a:solidFill>
              </a:rPr>
              <a:t>											Queen Elizabeth I was 									   the ideal beauty that 								        every woman wanted 									   to look like. 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28 Days Later"/>
                <a:cs typeface="28 Days Later"/>
              </a:rPr>
              <a:t>SURPRISE QUESTION!!!</a:t>
            </a:r>
            <a:endParaRPr lang="en-US" sz="6600" b="1" dirty="0">
              <a:latin typeface="28 Days Later"/>
              <a:cs typeface="28 Days La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MUFID</a:t>
            </a:r>
            <a:endParaRPr lang="en-US" sz="8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68276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NAME 2 BEAUTY TRENDS OF </a:t>
            </a:r>
          </a:p>
          <a:p>
            <a:pPr algn="ctr"/>
            <a:r>
              <a:rPr lang="en-US" sz="4400" b="1" dirty="0" smtClean="0"/>
              <a:t>THE ELIZABETHAN ERA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28 Days Later"/>
                <a:cs typeface="28 Days Later"/>
              </a:rPr>
              <a:t>WHAT’S THE PRIZE?</a:t>
            </a:r>
            <a:endParaRPr lang="en-US" sz="5400" b="1" dirty="0">
              <a:latin typeface="28 Days Later"/>
              <a:cs typeface="28 Days La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1 EXTRA CREDIT POINT!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AECD"/>
                </a:solidFill>
              </a:rPr>
              <a:t>Beauty in Shakespeare’s Time</a:t>
            </a:r>
            <a:endParaRPr lang="en-US" b="1" dirty="0">
              <a:solidFill>
                <a:srgbClr val="1FAE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A high hair line</a:t>
            </a:r>
          </a:p>
          <a:p>
            <a:pPr algn="ctr"/>
            <a:r>
              <a:rPr lang="en-US" dirty="0" smtClean="0">
                <a:solidFill>
                  <a:srgbClr val="1FAECD"/>
                </a:solidFill>
              </a:rPr>
              <a:t>Red lips and cheeks</a:t>
            </a:r>
          </a:p>
          <a:p>
            <a:pPr algn="ctr"/>
            <a:r>
              <a:rPr lang="en-US" dirty="0" smtClean="0">
                <a:solidFill>
                  <a:srgbClr val="1FAECD"/>
                </a:solidFill>
              </a:rPr>
              <a:t>Pale skin</a:t>
            </a:r>
          </a:p>
          <a:p>
            <a:pPr algn="ctr"/>
            <a:r>
              <a:rPr lang="en-US" dirty="0" smtClean="0">
                <a:solidFill>
                  <a:srgbClr val="1FAECD"/>
                </a:solidFill>
              </a:rPr>
              <a:t>Arched eyebrows</a:t>
            </a:r>
          </a:p>
          <a:p>
            <a:pPr algn="ctr"/>
            <a:r>
              <a:rPr lang="en-US" dirty="0" smtClean="0">
                <a:solidFill>
                  <a:srgbClr val="1FAECD"/>
                </a:solidFill>
              </a:rPr>
              <a:t>Fair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 IN YOUR NOTEBOOKS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	Are there any beauty trends that we see in today’s society that was also used in the Elizabethan Era? If so, what are they?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AECD"/>
                </a:solidFill>
              </a:rPr>
              <a:t>Beauty Now</a:t>
            </a:r>
            <a:endParaRPr lang="en-US" b="1" dirty="0">
              <a:solidFill>
                <a:srgbClr val="1FAECD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17638"/>
            <a:ext cx="39624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276</Words>
  <Application>Microsoft Macintosh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BEAUTY</vt:lpstr>
      <vt:lpstr>What is Beauty?</vt:lpstr>
      <vt:lpstr>In Shakespeare’s Time…</vt:lpstr>
      <vt:lpstr>Slide 4</vt:lpstr>
      <vt:lpstr>SURPRISE QUESTION!!!</vt:lpstr>
      <vt:lpstr>WHAT’S THE PRIZE?</vt:lpstr>
      <vt:lpstr>Beauty in Shakespeare’s Time</vt:lpstr>
      <vt:lpstr>ANSWER IN YOUR NOTEBOOKS</vt:lpstr>
      <vt:lpstr>Beauty Now</vt:lpstr>
      <vt:lpstr>Beauty Now</vt:lpstr>
      <vt:lpstr>Beauty in our society today</vt:lpstr>
      <vt:lpstr>ANSWER IN YOUR NOTEBOOKS</vt:lpstr>
      <vt:lpstr>Watch this…</vt:lpstr>
      <vt:lpstr>Things aren’t always as they appear..</vt:lpstr>
    </vt:vector>
  </TitlesOfParts>
  <Company>University of Illinois at Chicago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</dc:title>
  <dc:creator>Ramina Odicho</dc:creator>
  <cp:lastModifiedBy>Ramina Odicho</cp:lastModifiedBy>
  <cp:revision>7</cp:revision>
  <dcterms:created xsi:type="dcterms:W3CDTF">2014-02-10T20:33:51Z</dcterms:created>
  <dcterms:modified xsi:type="dcterms:W3CDTF">2014-02-10T21:16:35Z</dcterms:modified>
</cp:coreProperties>
</file>