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FA1E-7101-2040-BDEB-D36B9CA6A9CD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A326-59D8-6F4D-AD46-3CD255CC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FA1E-7101-2040-BDEB-D36B9CA6A9CD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A326-59D8-6F4D-AD46-3CD255CC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FA1E-7101-2040-BDEB-D36B9CA6A9CD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A326-59D8-6F4D-AD46-3CD255CC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FA1E-7101-2040-BDEB-D36B9CA6A9CD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A326-59D8-6F4D-AD46-3CD255CC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FA1E-7101-2040-BDEB-D36B9CA6A9CD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A326-59D8-6F4D-AD46-3CD255CC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FA1E-7101-2040-BDEB-D36B9CA6A9CD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A326-59D8-6F4D-AD46-3CD255CC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FA1E-7101-2040-BDEB-D36B9CA6A9CD}" type="datetimeFigureOut">
              <a:rPr lang="en-US" smtClean="0"/>
              <a:t>2/11/14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A326-59D8-6F4D-AD46-3CD255CC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FA1E-7101-2040-BDEB-D36B9CA6A9CD}" type="datetimeFigureOut">
              <a:rPr lang="en-US" smtClean="0"/>
              <a:t>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A326-59D8-6F4D-AD46-3CD255CC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FA1E-7101-2040-BDEB-D36B9CA6A9CD}" type="datetimeFigureOut">
              <a:rPr lang="en-US" smtClean="0"/>
              <a:t>2/11/14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A326-59D8-6F4D-AD46-3CD255CC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FA1E-7101-2040-BDEB-D36B9CA6A9CD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A326-59D8-6F4D-AD46-3CD255CC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FA1E-7101-2040-BDEB-D36B9CA6A9CD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A326-59D8-6F4D-AD46-3CD255CC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5FA1E-7101-2040-BDEB-D36B9CA6A9CD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5A326-59D8-6F4D-AD46-3CD255CCAE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28 Days Later"/>
                <a:cs typeface="28 Days Later"/>
              </a:rPr>
              <a:t>How it all began…</a:t>
            </a:r>
            <a:endParaRPr lang="en-US" sz="6600" dirty="0">
              <a:solidFill>
                <a:srgbClr val="FF0000"/>
              </a:solidFill>
              <a:latin typeface="28 Days Later"/>
              <a:cs typeface="28 Days La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http://</a:t>
            </a:r>
            <a:r>
              <a:rPr lang="en-US" dirty="0" err="1" smtClean="0">
                <a:solidFill>
                  <a:srgbClr val="FF0000"/>
                </a:solidFill>
              </a:rPr>
              <a:t>www.eslvideo.com/esl_video_quiz_intermediate.php?id</a:t>
            </a:r>
            <a:r>
              <a:rPr lang="en-US" dirty="0" smtClean="0">
                <a:solidFill>
                  <a:srgbClr val="FF0000"/>
                </a:solidFill>
              </a:rPr>
              <a:t>=14369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599" y="0"/>
            <a:ext cx="9372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1.) Where </a:t>
            </a:r>
            <a:r>
              <a:rPr lang="en-US" sz="4000" b="1" dirty="0">
                <a:solidFill>
                  <a:srgbClr val="FF0000"/>
                </a:solidFill>
              </a:rPr>
              <a:t>was Lord Byron's villa</a:t>
            </a:r>
            <a:r>
              <a:rPr lang="en-US" sz="4000" b="1" dirty="0" smtClean="0">
                <a:solidFill>
                  <a:srgbClr val="FF0000"/>
                </a:solidFill>
              </a:rPr>
              <a:t>?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A.) England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B.) Germany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C.) Switzerland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599" y="0"/>
            <a:ext cx="9372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2.) What did Mary and the others read in the evenings?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A.) love stories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B.) ghost stories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	C.) adventure stories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599" y="0"/>
            <a:ext cx="9372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3.) What did the group of friends decide to write?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A.) Poetry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B.) Love stories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C.) </a:t>
            </a: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dirty="0" smtClean="0">
                <a:solidFill>
                  <a:srgbClr val="FF0000"/>
                </a:solidFill>
              </a:rPr>
              <a:t>orror stories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599" y="0"/>
            <a:ext cx="9372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4.) When was 'Frankenstein' published?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A.) 1816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B.) 1818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C.) 1819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How it all began…</vt:lpstr>
      <vt:lpstr>Slide 2</vt:lpstr>
      <vt:lpstr>Slide 3</vt:lpstr>
      <vt:lpstr>Slide 4</vt:lpstr>
      <vt:lpstr>Slide 5</vt:lpstr>
    </vt:vector>
  </TitlesOfParts>
  <Company>University of Illinois at Chicago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it all began…</dc:title>
  <dc:creator>Ramina Odicho</dc:creator>
  <cp:lastModifiedBy>Ramina Odicho</cp:lastModifiedBy>
  <cp:revision>1</cp:revision>
  <dcterms:created xsi:type="dcterms:W3CDTF">2014-02-11T14:42:07Z</dcterms:created>
  <dcterms:modified xsi:type="dcterms:W3CDTF">2014-02-11T14:42:39Z</dcterms:modified>
</cp:coreProperties>
</file>